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1" r:id="rId3"/>
    <p:sldId id="285" r:id="rId4"/>
    <p:sldId id="286" r:id="rId5"/>
    <p:sldId id="293" r:id="rId6"/>
    <p:sldId id="287" r:id="rId7"/>
    <p:sldId id="292" r:id="rId8"/>
    <p:sldId id="289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1611D2-FDEE-4E1B-B6B6-ED5DCB6F431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A08F745-2F60-4862-9CDC-3DE9DD1038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Магистерская программа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6858000" cy="914400"/>
          </a:xfrm>
        </p:spPr>
        <p:txBody>
          <a:bodyPr>
            <a:noAutofit/>
          </a:bodyPr>
          <a:lstStyle/>
          <a:p>
            <a:r>
              <a:rPr lang="ru-RU" sz="3600" dirty="0"/>
              <a:t>«Прикладная историческая аналитика</a:t>
            </a:r>
            <a:r>
              <a:rPr lang="ru-RU" sz="3600" dirty="0" smtClean="0"/>
              <a:t>»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28" y="2420888"/>
            <a:ext cx="3785037" cy="20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6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79532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«Прикладная историческая аналитика»?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74800"/>
            <a:ext cx="5184576" cy="4806528"/>
          </a:xfrm>
        </p:spPr>
        <p:txBody>
          <a:bodyPr>
            <a:noAutofit/>
          </a:bodyPr>
          <a:lstStyle/>
          <a:p>
            <a:r>
              <a:rPr lang="ru-RU" sz="1600" dirty="0"/>
              <a:t>Где обучают аналитиков? Задайте этот вопрос, а еще лучше попробуйте найти соответствующие программы в российских или зарубежных университетах. Вы не найдете Факультета аналитики или даже кафедры аналитики, за исключением узкоспециализированных направлений, таких как финансовая аналитика. Вместе с тем мы постоянно слышим, что жизнь современного общества неразрывно связана с колоссальным потоком информации, и что люди, умеющие обрабатывать эту информацию, чрезвычайно востребованы. Поэтому некоторое время назад на историческом факультете (ныне – Факультет исторических и политических наук) ТГУ возникла идея – а почему бы не обучать основам аналитической работы, используя для этого весь опыт исторической науки? Историки – те же аналитики, они точно так же собирают данные, проверяют их на достоверность, формируют на их основе конечный продукт.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258954" cy="210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6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63508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аналитической работе, сбору и обработке данных, принятию эффективных решений, системному видению проблем.</a:t>
            </a:r>
          </a:p>
          <a:p>
            <a:r>
              <a:rPr lang="ru-RU" dirty="0" smtClean="0"/>
              <a:t>Приобретение навыков, необходимых специалистам в любой сфере деятельности.</a:t>
            </a:r>
          </a:p>
          <a:p>
            <a:r>
              <a:rPr lang="ru-RU" dirty="0" smtClean="0"/>
              <a:t>Отсутствие аналогов в российском образовательном пространстве.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5112568" cy="252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6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Два образовательных трека (Основные дисциплины):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Прикладная аналитика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619672" y="2276872"/>
            <a:ext cx="3291840" cy="384048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dirty="0" smtClean="0"/>
              <a:t>Работа со </a:t>
            </a:r>
            <a:r>
              <a:rPr lang="en-US" dirty="0" smtClean="0"/>
              <a:t>Small Data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Технологии написания аналитических документов;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Системный анализ;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Теория игр;</a:t>
            </a:r>
            <a:endParaRPr lang="en-US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Прикладная история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- Культурная память и историческая политика;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Историческая аналитика;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Генеалогия;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История в публичном и </a:t>
            </a:r>
            <a:r>
              <a:rPr lang="ru-RU" dirty="0" err="1" smtClean="0"/>
              <a:t>медийном</a:t>
            </a:r>
            <a:r>
              <a:rPr lang="ru-RU" dirty="0" smtClean="0"/>
              <a:t> пространстве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0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5791200" cy="1371600"/>
          </a:xfrm>
        </p:spPr>
        <p:txBody>
          <a:bodyPr/>
          <a:lstStyle/>
          <a:p>
            <a:r>
              <a:rPr lang="en-US" dirty="0" smtClean="0"/>
              <a:t>Small Data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1" y="1844824"/>
            <a:ext cx="282888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39952" y="548680"/>
            <a:ext cx="4896544" cy="4806528"/>
          </a:xfrm>
        </p:spPr>
        <p:txBody>
          <a:bodyPr>
            <a:noAutofit/>
          </a:bodyPr>
          <a:lstStyle/>
          <a:p>
            <a:r>
              <a:rPr lang="ru-RU" sz="1600" dirty="0"/>
              <a:t>Многие из вас наверняка слышали такой термин как </a:t>
            </a:r>
            <a:r>
              <a:rPr lang="ru-RU" sz="1600" dirty="0" err="1"/>
              <a:t>big</a:t>
            </a:r>
            <a:r>
              <a:rPr lang="ru-RU" sz="1600" dirty="0"/>
              <a:t> </a:t>
            </a:r>
            <a:r>
              <a:rPr lang="ru-RU" sz="1600" dirty="0" err="1"/>
              <a:t>data</a:t>
            </a:r>
            <a:r>
              <a:rPr lang="ru-RU" sz="1600" dirty="0"/>
              <a:t> – анализ данных огромных объёмов и значительного многообразия, для эффективной обработки которых требуются значительные программные мощности. Так вот, то, чему обучаем мы, можно отнести к категории </a:t>
            </a:r>
            <a:r>
              <a:rPr lang="ru-RU" sz="1600" dirty="0" err="1"/>
              <a:t>small</a:t>
            </a:r>
            <a:r>
              <a:rPr lang="ru-RU" sz="1600" dirty="0"/>
              <a:t> </a:t>
            </a:r>
            <a:r>
              <a:rPr lang="ru-RU" sz="1600" dirty="0" err="1"/>
              <a:t>data</a:t>
            </a:r>
            <a:r>
              <a:rPr lang="ru-RU" sz="1600" dirty="0"/>
              <a:t> – анализу малых данных, т.е. информации такого вида, для работы с которой не требуются сверхмощные компьютеры, большие коллективы, ультрасовременное программное обеспечение. Это данные, которые способен проанализировать один человек и выдать экспертное заключение. Эта та методика, которую способен освоить любой выпускник </a:t>
            </a:r>
            <a:r>
              <a:rPr lang="ru-RU" sz="1600" dirty="0" err="1"/>
              <a:t>бакалавриата</a:t>
            </a:r>
            <a:r>
              <a:rPr lang="ru-RU" sz="1600" dirty="0"/>
              <a:t>, и ей мы обучаем в обязательной части программы. Особое значение придается становлению и развитию навыков выбора оптимальной стратегии и способов принятий эффективных решений, ведь аналитика важна не сама по себе, а потому, что на ее основе принимаются ответственные решения.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7" y="3789040"/>
            <a:ext cx="3691556" cy="25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4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/>
          <a:lstStyle/>
          <a:p>
            <a:r>
              <a:rPr lang="ru-RU" dirty="0" smtClean="0"/>
              <a:t>Прикладная история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05115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753254" cy="183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97700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59" y="3823550"/>
            <a:ext cx="2473146" cy="30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63134"/>
            <a:ext cx="2226663" cy="297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37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371600"/>
          </a:xfrm>
        </p:spPr>
        <p:txBody>
          <a:bodyPr/>
          <a:lstStyle/>
          <a:p>
            <a:r>
              <a:rPr lang="ru-RU" dirty="0"/>
              <a:t>Прикладная 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Раньше как считалось:  историк – это либо преподаватель/учитель истории, либо строго кабинетный ученый. Но у истории, если подумать, есть масса прикладных функций. Это и бизнес-история, которая составляется по заказу фирм, частные музеи, военно-ролевые сообщества, генеалогические изыскания, историческая </a:t>
            </a:r>
            <a:r>
              <a:rPr lang="ru-RU" dirty="0" err="1"/>
              <a:t>урбанистика</a:t>
            </a:r>
            <a:r>
              <a:rPr lang="ru-RU" dirty="0"/>
              <a:t>, пешие экскурсии, </a:t>
            </a:r>
            <a:r>
              <a:rPr lang="ru-RU" dirty="0" err="1"/>
              <a:t>медийные</a:t>
            </a:r>
            <a:r>
              <a:rPr lang="ru-RU" dirty="0"/>
              <a:t> исторические и художественные проекты и многое другое. Подытожим: что аналитика, что прикладная история – это возможности использования богатого багажа знаний и приемов исторического познания для конструирования различных творческих смыслов.</a:t>
            </a:r>
          </a:p>
        </p:txBody>
      </p:sp>
    </p:spTree>
    <p:extLst>
      <p:ext uri="{BB962C8B-B14F-4D97-AF65-F5344CB8AC3E}">
        <p14:creationId xmlns:p14="http://schemas.microsoft.com/office/powerpoint/2010/main" val="129465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378" y="1700808"/>
            <a:ext cx="32362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4762872" cy="44805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Руководитель программы: д.и.н., профессор Румянцев Владимир </a:t>
            </a:r>
            <a:r>
              <a:rPr lang="ru-RU" dirty="0" smtClean="0"/>
              <a:t>Петрович (</a:t>
            </a:r>
            <a:r>
              <a:rPr lang="en-US" dirty="0" smtClean="0"/>
              <a:t>rumv@mail.ru)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Востребованность выпускников: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администрации различных уровней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общественные и коммерческие организации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инновационные компании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средства массовой информации и медиа</a:t>
            </a:r>
          </a:p>
          <a:p>
            <a:pPr marL="285750" indent="-285750">
              <a:buFontTx/>
              <a:buChar char="-"/>
            </a:pPr>
            <a:r>
              <a:rPr lang="ru-RU" dirty="0"/>
              <a:t>э</a:t>
            </a:r>
            <a:r>
              <a:rPr lang="ru-RU" dirty="0" smtClean="0"/>
              <a:t>кспертно-аналитические центры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наука и образование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ФСБ и органы правопорядка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индивидуальная деятельность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06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/>
          <a:lstStyle/>
          <a:p>
            <a:r>
              <a:rPr lang="ru-RU" dirty="0" smtClean="0"/>
              <a:t>Добро пожаловать!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72" y="1973251"/>
            <a:ext cx="7279255" cy="393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745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506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Магистерская программа </vt:lpstr>
      <vt:lpstr>Что такое «Прикладная историческая аналитика»?</vt:lpstr>
      <vt:lpstr>Преимущества программы:</vt:lpstr>
      <vt:lpstr>Два образовательных трека (Основные дисциплины):</vt:lpstr>
      <vt:lpstr>Small Data</vt:lpstr>
      <vt:lpstr>Прикладная история</vt:lpstr>
      <vt:lpstr>Прикладная история</vt:lpstr>
      <vt:lpstr>Общие сведения</vt:lpstr>
      <vt:lpstr>Добро пожаловать!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Вова</cp:lastModifiedBy>
  <cp:revision>24</cp:revision>
  <dcterms:created xsi:type="dcterms:W3CDTF">2017-12-19T08:53:36Z</dcterms:created>
  <dcterms:modified xsi:type="dcterms:W3CDTF">2021-04-08T03:38:38Z</dcterms:modified>
</cp:coreProperties>
</file>